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5"/>
  </p:handoutMasterIdLst>
  <p:sldIdLst>
    <p:sldId id="256" r:id="rId2"/>
    <p:sldId id="260" r:id="rId3"/>
    <p:sldId id="257" r:id="rId4"/>
  </p:sldIdLst>
  <p:sldSz cx="9144000" cy="6858000" type="screen4x3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99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56C342-41ED-44FA-9F76-E0D92228C1D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80CFDF27-9040-4C84-8FE5-10015C9B5187}">
      <dgm:prSet/>
      <dgm:spPr/>
      <dgm:t>
        <a:bodyPr/>
        <a:lstStyle/>
        <a:p>
          <a:pPr rtl="0"/>
          <a:r>
            <a:rPr lang="de-CH" b="1" dirty="0">
              <a:solidFill>
                <a:srgbClr val="FF0000"/>
              </a:solidFill>
            </a:rPr>
            <a:t>Was Sie für die Excel-Erfolgskontrolle beherrschen sollten:</a:t>
          </a:r>
          <a:endParaRPr lang="de-CH" dirty="0">
            <a:solidFill>
              <a:srgbClr val="FF0000"/>
            </a:solidFill>
          </a:endParaRPr>
        </a:p>
      </dgm:t>
    </dgm:pt>
    <dgm:pt modelId="{1F73006A-A68D-4823-9BA2-1EF0E2B5FB00}" type="parTrans" cxnId="{C7578A08-32EA-4802-B95F-C3F94332EFEB}">
      <dgm:prSet/>
      <dgm:spPr/>
      <dgm:t>
        <a:bodyPr/>
        <a:lstStyle/>
        <a:p>
          <a:endParaRPr lang="de-CH"/>
        </a:p>
      </dgm:t>
    </dgm:pt>
    <dgm:pt modelId="{36AC4C4E-4DBD-4DBB-AA8A-A1213901355A}" type="sibTrans" cxnId="{C7578A08-32EA-4802-B95F-C3F94332EFEB}">
      <dgm:prSet/>
      <dgm:spPr/>
      <dgm:t>
        <a:bodyPr/>
        <a:lstStyle/>
        <a:p>
          <a:endParaRPr lang="de-CH"/>
        </a:p>
      </dgm:t>
    </dgm:pt>
    <dgm:pt modelId="{F57085AD-F128-4691-ABC8-84CE7EB07376}">
      <dgm:prSet/>
      <dgm:spPr/>
      <dgm:t>
        <a:bodyPr/>
        <a:lstStyle/>
        <a:p>
          <a:pPr rtl="0"/>
          <a:r>
            <a:rPr lang="de-CH" b="1" dirty="0">
              <a:solidFill>
                <a:schemeClr val="tx1"/>
              </a:solidFill>
            </a:rPr>
            <a:t>Umgang mit Tabellenblättern und Zellen: formatieren, kopieren, markieren und navigieren in Excel</a:t>
          </a:r>
          <a:endParaRPr lang="de-CH" dirty="0">
            <a:solidFill>
              <a:schemeClr val="tx1"/>
            </a:solidFill>
          </a:endParaRPr>
        </a:p>
      </dgm:t>
    </dgm:pt>
    <dgm:pt modelId="{7D44BD32-A66F-46D4-8153-0B2D942682BC}" type="parTrans" cxnId="{D93AE716-07CD-4431-A362-9BC1FC2ED4A0}">
      <dgm:prSet/>
      <dgm:spPr/>
      <dgm:t>
        <a:bodyPr/>
        <a:lstStyle/>
        <a:p>
          <a:endParaRPr lang="de-CH"/>
        </a:p>
      </dgm:t>
    </dgm:pt>
    <dgm:pt modelId="{48796A85-8C2F-42E1-AF73-7559B7F33522}" type="sibTrans" cxnId="{D93AE716-07CD-4431-A362-9BC1FC2ED4A0}">
      <dgm:prSet/>
      <dgm:spPr/>
      <dgm:t>
        <a:bodyPr/>
        <a:lstStyle/>
        <a:p>
          <a:endParaRPr lang="de-CH"/>
        </a:p>
      </dgm:t>
    </dgm:pt>
    <dgm:pt modelId="{5995EF39-6264-43A1-A65E-12C7EF312859}">
      <dgm:prSet/>
      <dgm:spPr/>
      <dgm:t>
        <a:bodyPr/>
        <a:lstStyle/>
        <a:p>
          <a:pPr rtl="0"/>
          <a:r>
            <a:rPr lang="de-CH" b="1">
              <a:solidFill>
                <a:schemeClr val="tx1"/>
              </a:solidFill>
            </a:rPr>
            <a:t>selbstständig Berechnungen in Excel durchführen: Grundrechenarten, Min-Max-Berechnen, Durchschnitt, Prozentrechnen</a:t>
          </a:r>
          <a:endParaRPr lang="de-CH">
            <a:solidFill>
              <a:schemeClr val="tx1"/>
            </a:solidFill>
          </a:endParaRPr>
        </a:p>
      </dgm:t>
    </dgm:pt>
    <dgm:pt modelId="{A60E1D3A-C91D-41F8-8036-90C71E607133}" type="parTrans" cxnId="{70EAFECA-1AE9-4AB0-96A4-12E9C5B60813}">
      <dgm:prSet/>
      <dgm:spPr/>
      <dgm:t>
        <a:bodyPr/>
        <a:lstStyle/>
        <a:p>
          <a:endParaRPr lang="de-CH"/>
        </a:p>
      </dgm:t>
    </dgm:pt>
    <dgm:pt modelId="{E1EBBDBA-A9AA-474D-B891-143084E74922}" type="sibTrans" cxnId="{70EAFECA-1AE9-4AB0-96A4-12E9C5B60813}">
      <dgm:prSet/>
      <dgm:spPr/>
      <dgm:t>
        <a:bodyPr/>
        <a:lstStyle/>
        <a:p>
          <a:endParaRPr lang="de-CH"/>
        </a:p>
      </dgm:t>
    </dgm:pt>
    <dgm:pt modelId="{EC849A13-E123-440A-B27C-B624B3717B8A}">
      <dgm:prSet/>
      <dgm:spPr/>
      <dgm:t>
        <a:bodyPr/>
        <a:lstStyle/>
        <a:p>
          <a:pPr rtl="0"/>
          <a:r>
            <a:rPr lang="de-CH" b="1" dirty="0">
              <a:solidFill>
                <a:schemeClr val="tx1"/>
              </a:solidFill>
            </a:rPr>
            <a:t>bedingte Formatierungen anwenden</a:t>
          </a:r>
          <a:endParaRPr lang="de-CH" dirty="0">
            <a:solidFill>
              <a:schemeClr val="tx1"/>
            </a:solidFill>
          </a:endParaRPr>
        </a:p>
      </dgm:t>
    </dgm:pt>
    <dgm:pt modelId="{D9F917D7-44EF-4ADB-9562-72DA5523E1B1}" type="parTrans" cxnId="{18F41DFE-76EF-49C8-B405-2F1794BE89D5}">
      <dgm:prSet/>
      <dgm:spPr/>
      <dgm:t>
        <a:bodyPr/>
        <a:lstStyle/>
        <a:p>
          <a:endParaRPr lang="de-CH"/>
        </a:p>
      </dgm:t>
    </dgm:pt>
    <dgm:pt modelId="{533CADA7-EEA8-4E07-8A3F-4491872632AC}" type="sibTrans" cxnId="{18F41DFE-76EF-49C8-B405-2F1794BE89D5}">
      <dgm:prSet/>
      <dgm:spPr/>
      <dgm:t>
        <a:bodyPr/>
        <a:lstStyle/>
        <a:p>
          <a:endParaRPr lang="de-CH"/>
        </a:p>
      </dgm:t>
    </dgm:pt>
    <dgm:pt modelId="{4E97C02A-7151-4833-A03B-7AA98686CE73}">
      <dgm:prSet/>
      <dgm:spPr/>
      <dgm:t>
        <a:bodyPr/>
        <a:lstStyle/>
        <a:p>
          <a:pPr rtl="0"/>
          <a:r>
            <a:rPr lang="de-CH" b="1" dirty="0">
              <a:solidFill>
                <a:schemeClr val="tx1"/>
              </a:solidFill>
            </a:rPr>
            <a:t>absolute und relative Bezüge anwenden</a:t>
          </a:r>
          <a:endParaRPr lang="de-CH" dirty="0">
            <a:solidFill>
              <a:schemeClr val="tx1"/>
            </a:solidFill>
          </a:endParaRPr>
        </a:p>
      </dgm:t>
    </dgm:pt>
    <dgm:pt modelId="{3596D23E-7FA7-4A06-B874-C1FE8358B6DD}" type="parTrans" cxnId="{82B3A42D-FD7A-46FC-971A-DED9CB3FFCEB}">
      <dgm:prSet/>
      <dgm:spPr/>
      <dgm:t>
        <a:bodyPr/>
        <a:lstStyle/>
        <a:p>
          <a:endParaRPr lang="de-CH"/>
        </a:p>
      </dgm:t>
    </dgm:pt>
    <dgm:pt modelId="{CDFC2FFD-1E08-4E46-BA1B-1ADD63CBCF29}" type="sibTrans" cxnId="{82B3A42D-FD7A-46FC-971A-DED9CB3FFCEB}">
      <dgm:prSet/>
      <dgm:spPr/>
      <dgm:t>
        <a:bodyPr/>
        <a:lstStyle/>
        <a:p>
          <a:endParaRPr lang="de-CH"/>
        </a:p>
      </dgm:t>
    </dgm:pt>
    <dgm:pt modelId="{79D7EF8C-EAA4-4C12-B524-80DA021B741C}">
      <dgm:prSet/>
      <dgm:spPr/>
      <dgm:t>
        <a:bodyPr/>
        <a:lstStyle/>
        <a:p>
          <a:pPr rtl="0"/>
          <a:r>
            <a:rPr lang="de-CH" b="1" dirty="0">
              <a:solidFill>
                <a:schemeClr val="tx1"/>
              </a:solidFill>
            </a:rPr>
            <a:t>einfache </a:t>
          </a:r>
          <a:r>
            <a:rPr lang="de-CH" b="1">
              <a:solidFill>
                <a:schemeClr val="tx1"/>
              </a:solidFill>
            </a:rPr>
            <a:t>Diagramme erstellen</a:t>
          </a:r>
          <a:endParaRPr lang="de-CH" dirty="0">
            <a:solidFill>
              <a:schemeClr val="tx1"/>
            </a:solidFill>
          </a:endParaRPr>
        </a:p>
      </dgm:t>
    </dgm:pt>
    <dgm:pt modelId="{4DAA91A4-A8FC-4CFB-AEE8-8DCB77242209}" type="parTrans" cxnId="{2344EB3D-DC30-4EBE-BD45-398255281181}">
      <dgm:prSet/>
      <dgm:spPr/>
      <dgm:t>
        <a:bodyPr/>
        <a:lstStyle/>
        <a:p>
          <a:endParaRPr lang="de-CH"/>
        </a:p>
      </dgm:t>
    </dgm:pt>
    <dgm:pt modelId="{A9CDCBB1-98DA-40FB-B45B-6FBDD15BE474}" type="sibTrans" cxnId="{2344EB3D-DC30-4EBE-BD45-398255281181}">
      <dgm:prSet/>
      <dgm:spPr/>
      <dgm:t>
        <a:bodyPr/>
        <a:lstStyle/>
        <a:p>
          <a:endParaRPr lang="de-CH"/>
        </a:p>
      </dgm:t>
    </dgm:pt>
    <dgm:pt modelId="{1D74E143-6AE7-4565-9F9D-AA0A73B951AD}">
      <dgm:prSet/>
      <dgm:spPr/>
      <dgm:t>
        <a:bodyPr/>
        <a:lstStyle/>
        <a:p>
          <a:pPr rtl="0"/>
          <a:r>
            <a:rPr lang="de-CH" b="1">
              <a:solidFill>
                <a:schemeClr val="tx1"/>
              </a:solidFill>
            </a:rPr>
            <a:t>Diagramme nachmachen nach Vorbild</a:t>
          </a:r>
          <a:endParaRPr lang="de-CH">
            <a:solidFill>
              <a:schemeClr val="tx1"/>
            </a:solidFill>
          </a:endParaRPr>
        </a:p>
      </dgm:t>
    </dgm:pt>
    <dgm:pt modelId="{200EE9AD-4FDC-4D41-8197-CCE7E44E55FB}" type="parTrans" cxnId="{6C6923B9-D832-4C7D-B704-E6B65281299B}">
      <dgm:prSet/>
      <dgm:spPr/>
      <dgm:t>
        <a:bodyPr/>
        <a:lstStyle/>
        <a:p>
          <a:endParaRPr lang="de-CH"/>
        </a:p>
      </dgm:t>
    </dgm:pt>
    <dgm:pt modelId="{FEF86B66-3E4C-4365-9918-0EEB7FC6D5D2}" type="sibTrans" cxnId="{6C6923B9-D832-4C7D-B704-E6B65281299B}">
      <dgm:prSet/>
      <dgm:spPr/>
      <dgm:t>
        <a:bodyPr/>
        <a:lstStyle/>
        <a:p>
          <a:endParaRPr lang="de-CH"/>
        </a:p>
      </dgm:t>
    </dgm:pt>
    <dgm:pt modelId="{2472A349-91F9-4A08-8654-A3801257ED4D}" type="pres">
      <dgm:prSet presAssocID="{B056C342-41ED-44FA-9F76-E0D92228C1DD}" presName="linear" presStyleCnt="0">
        <dgm:presLayoutVars>
          <dgm:animLvl val="lvl"/>
          <dgm:resizeHandles val="exact"/>
        </dgm:presLayoutVars>
      </dgm:prSet>
      <dgm:spPr/>
    </dgm:pt>
    <dgm:pt modelId="{33F21CB3-44A2-4096-8221-478F5D9B62AA}" type="pres">
      <dgm:prSet presAssocID="{80CFDF27-9040-4C84-8FE5-10015C9B5187}" presName="parentText" presStyleLbl="node1" presStyleIdx="0" presStyleCnt="7" custScaleX="100000" custLinFactNeighborX="-22240" custLinFactNeighborY="-94104">
        <dgm:presLayoutVars>
          <dgm:chMax val="0"/>
          <dgm:bulletEnabled val="1"/>
        </dgm:presLayoutVars>
      </dgm:prSet>
      <dgm:spPr/>
    </dgm:pt>
    <dgm:pt modelId="{F305917D-F5BB-4279-93C2-3C407C6B62A2}" type="pres">
      <dgm:prSet presAssocID="{36AC4C4E-4DBD-4DBB-AA8A-A1213901355A}" presName="spacer" presStyleCnt="0"/>
      <dgm:spPr/>
    </dgm:pt>
    <dgm:pt modelId="{DF1D8CC0-6DFC-4897-95C7-03349EA954A5}" type="pres">
      <dgm:prSet presAssocID="{F57085AD-F128-4691-ABC8-84CE7EB07376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0AD61E4F-60ED-4E98-A5B9-BD26F4AA6A53}" type="pres">
      <dgm:prSet presAssocID="{48796A85-8C2F-42E1-AF73-7559B7F33522}" presName="spacer" presStyleCnt="0"/>
      <dgm:spPr/>
    </dgm:pt>
    <dgm:pt modelId="{960CED76-BADB-4D40-917C-D04FACDCA71A}" type="pres">
      <dgm:prSet presAssocID="{5995EF39-6264-43A1-A65E-12C7EF312859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5210918E-B086-4832-BCF5-F5728E2ECA1B}" type="pres">
      <dgm:prSet presAssocID="{E1EBBDBA-A9AA-474D-B891-143084E74922}" presName="spacer" presStyleCnt="0"/>
      <dgm:spPr/>
    </dgm:pt>
    <dgm:pt modelId="{6C4AB817-143A-48B9-8CA1-5740F2B9D62C}" type="pres">
      <dgm:prSet presAssocID="{EC849A13-E123-440A-B27C-B624B3717B8A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56850AB2-2FAC-4712-8B62-682C9F7A3CCD}" type="pres">
      <dgm:prSet presAssocID="{533CADA7-EEA8-4E07-8A3F-4491872632AC}" presName="spacer" presStyleCnt="0"/>
      <dgm:spPr/>
    </dgm:pt>
    <dgm:pt modelId="{3DC6EB82-6D04-48A6-BBF9-81D677428C9B}" type="pres">
      <dgm:prSet presAssocID="{4E97C02A-7151-4833-A03B-7AA98686CE7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D87194E0-F8BF-4A01-B358-83A4BA77AC30}" type="pres">
      <dgm:prSet presAssocID="{CDFC2FFD-1E08-4E46-BA1B-1ADD63CBCF29}" presName="spacer" presStyleCnt="0"/>
      <dgm:spPr/>
    </dgm:pt>
    <dgm:pt modelId="{3ADEC1D2-3847-4871-8EBC-C7495A179BF7}" type="pres">
      <dgm:prSet presAssocID="{79D7EF8C-EAA4-4C12-B524-80DA021B741C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29BD719A-5CEA-40A1-88C2-1AD9E7CBB5B6}" type="pres">
      <dgm:prSet presAssocID="{A9CDCBB1-98DA-40FB-B45B-6FBDD15BE474}" presName="spacer" presStyleCnt="0"/>
      <dgm:spPr/>
    </dgm:pt>
    <dgm:pt modelId="{9B6A2505-0467-4CEB-A7F2-675D3BE5E3D3}" type="pres">
      <dgm:prSet presAssocID="{1D74E143-6AE7-4565-9F9D-AA0A73B951AD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C7578A08-32EA-4802-B95F-C3F94332EFEB}" srcId="{B056C342-41ED-44FA-9F76-E0D92228C1DD}" destId="{80CFDF27-9040-4C84-8FE5-10015C9B5187}" srcOrd="0" destOrd="0" parTransId="{1F73006A-A68D-4823-9BA2-1EF0E2B5FB00}" sibTransId="{36AC4C4E-4DBD-4DBB-AA8A-A1213901355A}"/>
    <dgm:cxn modelId="{D93AE716-07CD-4431-A362-9BC1FC2ED4A0}" srcId="{B056C342-41ED-44FA-9F76-E0D92228C1DD}" destId="{F57085AD-F128-4691-ABC8-84CE7EB07376}" srcOrd="1" destOrd="0" parTransId="{7D44BD32-A66F-46D4-8153-0B2D942682BC}" sibTransId="{48796A85-8C2F-42E1-AF73-7559B7F33522}"/>
    <dgm:cxn modelId="{19F3561E-A3C3-44A2-9590-D680B7928E8A}" type="presOf" srcId="{80CFDF27-9040-4C84-8FE5-10015C9B5187}" destId="{33F21CB3-44A2-4096-8221-478F5D9B62AA}" srcOrd="0" destOrd="0" presId="urn:microsoft.com/office/officeart/2005/8/layout/vList2"/>
    <dgm:cxn modelId="{82B3A42D-FD7A-46FC-971A-DED9CB3FFCEB}" srcId="{B056C342-41ED-44FA-9F76-E0D92228C1DD}" destId="{4E97C02A-7151-4833-A03B-7AA98686CE73}" srcOrd="4" destOrd="0" parTransId="{3596D23E-7FA7-4A06-B874-C1FE8358B6DD}" sibTransId="{CDFC2FFD-1E08-4E46-BA1B-1ADD63CBCF29}"/>
    <dgm:cxn modelId="{77EB0139-FF3F-4F71-A0AC-3F1703DAFB57}" type="presOf" srcId="{B056C342-41ED-44FA-9F76-E0D92228C1DD}" destId="{2472A349-91F9-4A08-8654-A3801257ED4D}" srcOrd="0" destOrd="0" presId="urn:microsoft.com/office/officeart/2005/8/layout/vList2"/>
    <dgm:cxn modelId="{2344EB3D-DC30-4EBE-BD45-398255281181}" srcId="{B056C342-41ED-44FA-9F76-E0D92228C1DD}" destId="{79D7EF8C-EAA4-4C12-B524-80DA021B741C}" srcOrd="5" destOrd="0" parTransId="{4DAA91A4-A8FC-4CFB-AEE8-8DCB77242209}" sibTransId="{A9CDCBB1-98DA-40FB-B45B-6FBDD15BE474}"/>
    <dgm:cxn modelId="{61BEAB41-6F73-4426-A7DE-8D9E9B5FBF31}" type="presOf" srcId="{5995EF39-6264-43A1-A65E-12C7EF312859}" destId="{960CED76-BADB-4D40-917C-D04FACDCA71A}" srcOrd="0" destOrd="0" presId="urn:microsoft.com/office/officeart/2005/8/layout/vList2"/>
    <dgm:cxn modelId="{BCBC4574-B884-49BC-B035-D2589C519D45}" type="presOf" srcId="{1D74E143-6AE7-4565-9F9D-AA0A73B951AD}" destId="{9B6A2505-0467-4CEB-A7F2-675D3BE5E3D3}" srcOrd="0" destOrd="0" presId="urn:microsoft.com/office/officeart/2005/8/layout/vList2"/>
    <dgm:cxn modelId="{2251E783-A4DD-4AF1-97CA-0E415ECC063F}" type="presOf" srcId="{EC849A13-E123-440A-B27C-B624B3717B8A}" destId="{6C4AB817-143A-48B9-8CA1-5740F2B9D62C}" srcOrd="0" destOrd="0" presId="urn:microsoft.com/office/officeart/2005/8/layout/vList2"/>
    <dgm:cxn modelId="{BFE4CBA7-34D5-4BC3-8981-5E5FE6BD1C82}" type="presOf" srcId="{F57085AD-F128-4691-ABC8-84CE7EB07376}" destId="{DF1D8CC0-6DFC-4897-95C7-03349EA954A5}" srcOrd="0" destOrd="0" presId="urn:microsoft.com/office/officeart/2005/8/layout/vList2"/>
    <dgm:cxn modelId="{6C6923B9-D832-4C7D-B704-E6B65281299B}" srcId="{B056C342-41ED-44FA-9F76-E0D92228C1DD}" destId="{1D74E143-6AE7-4565-9F9D-AA0A73B951AD}" srcOrd="6" destOrd="0" parTransId="{200EE9AD-4FDC-4D41-8197-CCE7E44E55FB}" sibTransId="{FEF86B66-3E4C-4365-9918-0EEB7FC6D5D2}"/>
    <dgm:cxn modelId="{70EAFECA-1AE9-4AB0-96A4-12E9C5B60813}" srcId="{B056C342-41ED-44FA-9F76-E0D92228C1DD}" destId="{5995EF39-6264-43A1-A65E-12C7EF312859}" srcOrd="2" destOrd="0" parTransId="{A60E1D3A-C91D-41F8-8036-90C71E607133}" sibTransId="{E1EBBDBA-A9AA-474D-B891-143084E74922}"/>
    <dgm:cxn modelId="{DC834FD9-2FC9-4269-AF8D-0B0062E07A0B}" type="presOf" srcId="{79D7EF8C-EAA4-4C12-B524-80DA021B741C}" destId="{3ADEC1D2-3847-4871-8EBC-C7495A179BF7}" srcOrd="0" destOrd="0" presId="urn:microsoft.com/office/officeart/2005/8/layout/vList2"/>
    <dgm:cxn modelId="{453710DF-19C2-40D6-A315-8D027E3858F7}" type="presOf" srcId="{4E97C02A-7151-4833-A03B-7AA98686CE73}" destId="{3DC6EB82-6D04-48A6-BBF9-81D677428C9B}" srcOrd="0" destOrd="0" presId="urn:microsoft.com/office/officeart/2005/8/layout/vList2"/>
    <dgm:cxn modelId="{18F41DFE-76EF-49C8-B405-2F1794BE89D5}" srcId="{B056C342-41ED-44FA-9F76-E0D92228C1DD}" destId="{EC849A13-E123-440A-B27C-B624B3717B8A}" srcOrd="3" destOrd="0" parTransId="{D9F917D7-44EF-4ADB-9562-72DA5523E1B1}" sibTransId="{533CADA7-EEA8-4E07-8A3F-4491872632AC}"/>
    <dgm:cxn modelId="{F1F16ED2-6D64-453B-816B-232B285E6E8C}" type="presParOf" srcId="{2472A349-91F9-4A08-8654-A3801257ED4D}" destId="{33F21CB3-44A2-4096-8221-478F5D9B62AA}" srcOrd="0" destOrd="0" presId="urn:microsoft.com/office/officeart/2005/8/layout/vList2"/>
    <dgm:cxn modelId="{9C4D7BD1-F955-4B3B-9E74-9485310547DD}" type="presParOf" srcId="{2472A349-91F9-4A08-8654-A3801257ED4D}" destId="{F305917D-F5BB-4279-93C2-3C407C6B62A2}" srcOrd="1" destOrd="0" presId="urn:microsoft.com/office/officeart/2005/8/layout/vList2"/>
    <dgm:cxn modelId="{9D86F3C1-8C26-45A4-A7FA-3ED511142BEF}" type="presParOf" srcId="{2472A349-91F9-4A08-8654-A3801257ED4D}" destId="{DF1D8CC0-6DFC-4897-95C7-03349EA954A5}" srcOrd="2" destOrd="0" presId="urn:microsoft.com/office/officeart/2005/8/layout/vList2"/>
    <dgm:cxn modelId="{6D70FB33-B77A-4710-BBE5-23B911B03653}" type="presParOf" srcId="{2472A349-91F9-4A08-8654-A3801257ED4D}" destId="{0AD61E4F-60ED-4E98-A5B9-BD26F4AA6A53}" srcOrd="3" destOrd="0" presId="urn:microsoft.com/office/officeart/2005/8/layout/vList2"/>
    <dgm:cxn modelId="{D3A95475-B7F4-4FFF-869C-3243CE564A3B}" type="presParOf" srcId="{2472A349-91F9-4A08-8654-A3801257ED4D}" destId="{960CED76-BADB-4D40-917C-D04FACDCA71A}" srcOrd="4" destOrd="0" presId="urn:microsoft.com/office/officeart/2005/8/layout/vList2"/>
    <dgm:cxn modelId="{611B230C-DF64-45C2-B6DF-BB941467F772}" type="presParOf" srcId="{2472A349-91F9-4A08-8654-A3801257ED4D}" destId="{5210918E-B086-4832-BCF5-F5728E2ECA1B}" srcOrd="5" destOrd="0" presId="urn:microsoft.com/office/officeart/2005/8/layout/vList2"/>
    <dgm:cxn modelId="{AE4C0D4E-CF20-4A84-879F-C802848418A7}" type="presParOf" srcId="{2472A349-91F9-4A08-8654-A3801257ED4D}" destId="{6C4AB817-143A-48B9-8CA1-5740F2B9D62C}" srcOrd="6" destOrd="0" presId="urn:microsoft.com/office/officeart/2005/8/layout/vList2"/>
    <dgm:cxn modelId="{C9871A85-0FFB-4E85-86E0-AA467EE0240F}" type="presParOf" srcId="{2472A349-91F9-4A08-8654-A3801257ED4D}" destId="{56850AB2-2FAC-4712-8B62-682C9F7A3CCD}" srcOrd="7" destOrd="0" presId="urn:microsoft.com/office/officeart/2005/8/layout/vList2"/>
    <dgm:cxn modelId="{AB6B822A-0380-425F-B762-459D1C39F8DA}" type="presParOf" srcId="{2472A349-91F9-4A08-8654-A3801257ED4D}" destId="{3DC6EB82-6D04-48A6-BBF9-81D677428C9B}" srcOrd="8" destOrd="0" presId="urn:microsoft.com/office/officeart/2005/8/layout/vList2"/>
    <dgm:cxn modelId="{CC909C00-B2F9-407F-A0F4-2B0AD267EA1B}" type="presParOf" srcId="{2472A349-91F9-4A08-8654-A3801257ED4D}" destId="{D87194E0-F8BF-4A01-B358-83A4BA77AC30}" srcOrd="9" destOrd="0" presId="urn:microsoft.com/office/officeart/2005/8/layout/vList2"/>
    <dgm:cxn modelId="{58DDEED0-8B86-433D-8453-82BCBF224E37}" type="presParOf" srcId="{2472A349-91F9-4A08-8654-A3801257ED4D}" destId="{3ADEC1D2-3847-4871-8EBC-C7495A179BF7}" srcOrd="10" destOrd="0" presId="urn:microsoft.com/office/officeart/2005/8/layout/vList2"/>
    <dgm:cxn modelId="{C1BF6E4D-E972-4A6F-A533-61FC04FFD35F}" type="presParOf" srcId="{2472A349-91F9-4A08-8654-A3801257ED4D}" destId="{29BD719A-5CEA-40A1-88C2-1AD9E7CBB5B6}" srcOrd="11" destOrd="0" presId="urn:microsoft.com/office/officeart/2005/8/layout/vList2"/>
    <dgm:cxn modelId="{0F8D2E7D-84BC-45BD-90D4-9CBC9F4FD4EB}" type="presParOf" srcId="{2472A349-91F9-4A08-8654-A3801257ED4D}" destId="{9B6A2505-0467-4CEB-A7F2-675D3BE5E3D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24FABF-BD26-4D17-9B9C-0FF62F58574F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de-CH"/>
        </a:p>
      </dgm:t>
    </dgm:pt>
    <dgm:pt modelId="{F2A1EDE2-9AB4-4312-ADCD-CB27BDC76396}">
      <dgm:prSet/>
      <dgm:spPr/>
      <dgm:t>
        <a:bodyPr/>
        <a:lstStyle/>
        <a:p>
          <a:pPr algn="l" rtl="0"/>
          <a:r>
            <a:rPr lang="de-CH" b="1" dirty="0" err="1"/>
            <a:t>AnfängerInnen</a:t>
          </a:r>
          <a:endParaRPr lang="de-CH" dirty="0"/>
        </a:p>
      </dgm:t>
    </dgm:pt>
    <dgm:pt modelId="{54ACE48A-9812-4FB8-B1AC-5DBC546D6D14}" type="parTrans" cxnId="{0B64B423-0658-487B-AAF3-4EFAA9A2EBEF}">
      <dgm:prSet/>
      <dgm:spPr/>
      <dgm:t>
        <a:bodyPr/>
        <a:lstStyle/>
        <a:p>
          <a:endParaRPr lang="de-CH"/>
        </a:p>
      </dgm:t>
    </dgm:pt>
    <dgm:pt modelId="{0C845960-65B3-48D5-824B-30D071FD4667}" type="sibTrans" cxnId="{0B64B423-0658-487B-AAF3-4EFAA9A2EBEF}">
      <dgm:prSet/>
      <dgm:spPr/>
      <dgm:t>
        <a:bodyPr/>
        <a:lstStyle/>
        <a:p>
          <a:endParaRPr lang="de-CH"/>
        </a:p>
      </dgm:t>
    </dgm:pt>
    <dgm:pt modelId="{041118F0-F5AF-41D8-BAC3-391DA15CC124}">
      <dgm:prSet/>
      <dgm:spPr/>
      <dgm:t>
        <a:bodyPr/>
        <a:lstStyle/>
        <a:p>
          <a:pPr rtl="0"/>
          <a:r>
            <a:rPr lang="de-CH" b="1" dirty="0"/>
            <a:t>optional: schauen Sie sich die Video-Sequenzen auf Netor an zu Office 2016</a:t>
          </a:r>
          <a:endParaRPr lang="de-CH" dirty="0"/>
        </a:p>
      </dgm:t>
    </dgm:pt>
    <dgm:pt modelId="{8EC4925B-46F4-4F33-B09D-953139437DCF}" type="parTrans" cxnId="{8037DE43-0492-4A1D-AECF-2C452BA63192}">
      <dgm:prSet/>
      <dgm:spPr/>
      <dgm:t>
        <a:bodyPr/>
        <a:lstStyle/>
        <a:p>
          <a:endParaRPr lang="de-CH"/>
        </a:p>
      </dgm:t>
    </dgm:pt>
    <dgm:pt modelId="{7A19BADC-20D8-4916-97F2-8698F11B869F}" type="sibTrans" cxnId="{8037DE43-0492-4A1D-AECF-2C452BA63192}">
      <dgm:prSet/>
      <dgm:spPr/>
      <dgm:t>
        <a:bodyPr/>
        <a:lstStyle/>
        <a:p>
          <a:endParaRPr lang="de-CH"/>
        </a:p>
      </dgm:t>
    </dgm:pt>
    <dgm:pt modelId="{73D9E361-0FF0-4DF3-A291-733FE53B50F8}">
      <dgm:prSet/>
      <dgm:spPr/>
      <dgm:t>
        <a:bodyPr/>
        <a:lstStyle/>
        <a:p>
          <a:pPr rtl="0"/>
          <a:r>
            <a:rPr lang="de-CH" b="1" dirty="0"/>
            <a:t>lesen und lernen Sie das Kapitel 7.1 im </a:t>
          </a:r>
          <a:r>
            <a:rPr lang="de-CH" b="1" dirty="0" err="1"/>
            <a:t>Wingsbuch</a:t>
          </a:r>
          <a:r>
            <a:rPr lang="de-CH" b="1" dirty="0"/>
            <a:t> (S. 143-187)</a:t>
          </a:r>
          <a:endParaRPr lang="de-CH" dirty="0"/>
        </a:p>
      </dgm:t>
    </dgm:pt>
    <dgm:pt modelId="{C6DBA0D8-6311-4034-A3E2-6B41A0DE250A}" type="parTrans" cxnId="{253EF616-280B-4991-A280-5AA1C7754A2C}">
      <dgm:prSet/>
      <dgm:spPr/>
      <dgm:t>
        <a:bodyPr/>
        <a:lstStyle/>
        <a:p>
          <a:endParaRPr lang="de-CH"/>
        </a:p>
      </dgm:t>
    </dgm:pt>
    <dgm:pt modelId="{5DE3910E-B96D-4657-A1AE-E900675C1B18}" type="sibTrans" cxnId="{253EF616-280B-4991-A280-5AA1C7754A2C}">
      <dgm:prSet/>
      <dgm:spPr/>
      <dgm:t>
        <a:bodyPr/>
        <a:lstStyle/>
        <a:p>
          <a:endParaRPr lang="de-CH"/>
        </a:p>
      </dgm:t>
    </dgm:pt>
    <dgm:pt modelId="{94F63A11-1F89-4C90-A694-8CDB43BB366F}">
      <dgm:prSet/>
      <dgm:spPr/>
      <dgm:t>
        <a:bodyPr/>
        <a:lstStyle/>
        <a:p>
          <a:pPr rtl="0"/>
          <a:r>
            <a:rPr lang="de-CH" b="1" dirty="0"/>
            <a:t>lösen bzw. bearbeiten Sie die Übungen 7.3 A, B; 7.5 A, 7.9 A, B; 7.11 A, B, C (später 7.13 A, B, C, D, E, F) </a:t>
          </a:r>
          <a:endParaRPr lang="de-CH" dirty="0"/>
        </a:p>
      </dgm:t>
    </dgm:pt>
    <dgm:pt modelId="{8E48C5B5-436A-40B2-A5EA-B40F86E940C7}" type="parTrans" cxnId="{A65A0B05-1DBC-4BE9-A52A-636260633A17}">
      <dgm:prSet/>
      <dgm:spPr/>
      <dgm:t>
        <a:bodyPr/>
        <a:lstStyle/>
        <a:p>
          <a:endParaRPr lang="de-CH"/>
        </a:p>
      </dgm:t>
    </dgm:pt>
    <dgm:pt modelId="{507300DC-5DE6-4A01-AD0B-C00D60F5D83D}" type="sibTrans" cxnId="{A65A0B05-1DBC-4BE9-A52A-636260633A17}">
      <dgm:prSet/>
      <dgm:spPr/>
      <dgm:t>
        <a:bodyPr/>
        <a:lstStyle/>
        <a:p>
          <a:endParaRPr lang="de-CH"/>
        </a:p>
      </dgm:t>
    </dgm:pt>
    <dgm:pt modelId="{DE81944B-31F8-48E4-98E9-2E85F556F45E}">
      <dgm:prSet/>
      <dgm:spPr/>
      <dgm:t>
        <a:bodyPr/>
        <a:lstStyle/>
        <a:p>
          <a:pPr algn="l" rtl="0"/>
          <a:r>
            <a:rPr lang="de-CH" b="1" dirty="0"/>
            <a:t>Anwenderinnen ohne Diagramme</a:t>
          </a:r>
          <a:endParaRPr lang="de-CH" dirty="0"/>
        </a:p>
      </dgm:t>
    </dgm:pt>
    <dgm:pt modelId="{6383C18F-1320-45D6-8C93-E366F99B075C}" type="parTrans" cxnId="{119AFD96-2BF1-4936-AB1F-11E7C3D578FF}">
      <dgm:prSet/>
      <dgm:spPr/>
      <dgm:t>
        <a:bodyPr/>
        <a:lstStyle/>
        <a:p>
          <a:endParaRPr lang="de-CH"/>
        </a:p>
      </dgm:t>
    </dgm:pt>
    <dgm:pt modelId="{A74AD2BB-5BD4-48AD-885F-015DA9712E1E}" type="sibTrans" cxnId="{119AFD96-2BF1-4936-AB1F-11E7C3D578FF}">
      <dgm:prSet/>
      <dgm:spPr/>
      <dgm:t>
        <a:bodyPr/>
        <a:lstStyle/>
        <a:p>
          <a:endParaRPr lang="de-CH"/>
        </a:p>
      </dgm:t>
    </dgm:pt>
    <dgm:pt modelId="{90A7C59E-6884-4886-A127-279B89DE1539}">
      <dgm:prSet/>
      <dgm:spPr/>
      <dgm:t>
        <a:bodyPr anchor="ctr"/>
        <a:lstStyle/>
        <a:p>
          <a:pPr rtl="0"/>
          <a:r>
            <a:rPr lang="de-CH" b="1" dirty="0"/>
            <a:t>machen Sie als Repetition die Übungen unter 7.3 A, B; 7.5 A, 7.9 A, B; 7.11 A, B, C</a:t>
          </a:r>
          <a:endParaRPr lang="de-CH" dirty="0"/>
        </a:p>
      </dgm:t>
    </dgm:pt>
    <dgm:pt modelId="{B4D14D8C-9B03-49D4-9A45-5B27ADE36451}" type="parTrans" cxnId="{8FA475C4-E337-40D0-B91F-D6F53EC4B455}">
      <dgm:prSet/>
      <dgm:spPr/>
      <dgm:t>
        <a:bodyPr/>
        <a:lstStyle/>
        <a:p>
          <a:endParaRPr lang="de-CH"/>
        </a:p>
      </dgm:t>
    </dgm:pt>
    <dgm:pt modelId="{F57CBF60-000B-4469-89C7-6E57AA0CE4DA}" type="sibTrans" cxnId="{8FA475C4-E337-40D0-B91F-D6F53EC4B455}">
      <dgm:prSet/>
      <dgm:spPr/>
      <dgm:t>
        <a:bodyPr/>
        <a:lstStyle/>
        <a:p>
          <a:endParaRPr lang="de-CH"/>
        </a:p>
      </dgm:t>
    </dgm:pt>
    <dgm:pt modelId="{7B909CAD-8C76-4C8A-887D-022630B50220}">
      <dgm:prSet/>
      <dgm:spPr/>
      <dgm:t>
        <a:bodyPr anchor="ctr"/>
        <a:lstStyle/>
        <a:p>
          <a:pPr rtl="0"/>
          <a:r>
            <a:rPr lang="de-CH" b="1" dirty="0"/>
            <a:t>lösen Sie die Übungen 7.13 A, B, C, D, E, F</a:t>
          </a:r>
          <a:endParaRPr lang="de-CH" dirty="0"/>
        </a:p>
      </dgm:t>
    </dgm:pt>
    <dgm:pt modelId="{0B6941D5-9FBC-492E-88C7-B8515F25AD95}" type="parTrans" cxnId="{58BD1FD5-2793-4990-AA63-8612CFB91108}">
      <dgm:prSet/>
      <dgm:spPr/>
      <dgm:t>
        <a:bodyPr/>
        <a:lstStyle/>
        <a:p>
          <a:endParaRPr lang="de-CH"/>
        </a:p>
      </dgm:t>
    </dgm:pt>
    <dgm:pt modelId="{35A271DC-B54C-4DB0-848E-2A7B11D4CA23}" type="sibTrans" cxnId="{58BD1FD5-2793-4990-AA63-8612CFB91108}">
      <dgm:prSet/>
      <dgm:spPr/>
      <dgm:t>
        <a:bodyPr/>
        <a:lstStyle/>
        <a:p>
          <a:endParaRPr lang="de-CH"/>
        </a:p>
      </dgm:t>
    </dgm:pt>
    <dgm:pt modelId="{6D9FAFB9-F571-42FA-939B-336CD6702D3F}">
      <dgm:prSet/>
      <dgm:spPr/>
      <dgm:t>
        <a:bodyPr/>
        <a:lstStyle/>
        <a:p>
          <a:pPr algn="l" rtl="0"/>
          <a:r>
            <a:rPr lang="de-CH" b="1" dirty="0"/>
            <a:t>Anwenderinnen mit Diagrammen</a:t>
          </a:r>
          <a:endParaRPr lang="de-CH" dirty="0"/>
        </a:p>
      </dgm:t>
    </dgm:pt>
    <dgm:pt modelId="{0BF7BA6F-1FE4-495B-A4AA-3528856F6D09}" type="parTrans" cxnId="{48F76306-46AE-445E-857C-1688B5CBDBA7}">
      <dgm:prSet/>
      <dgm:spPr/>
      <dgm:t>
        <a:bodyPr/>
        <a:lstStyle/>
        <a:p>
          <a:endParaRPr lang="de-CH"/>
        </a:p>
      </dgm:t>
    </dgm:pt>
    <dgm:pt modelId="{571A5B2E-4C08-4ED3-AC2E-8DB49DA31E65}" type="sibTrans" cxnId="{48F76306-46AE-445E-857C-1688B5CBDBA7}">
      <dgm:prSet/>
      <dgm:spPr/>
      <dgm:t>
        <a:bodyPr/>
        <a:lstStyle/>
        <a:p>
          <a:endParaRPr lang="de-CH"/>
        </a:p>
      </dgm:t>
    </dgm:pt>
    <dgm:pt modelId="{03F83380-B1F9-41AD-B617-50682115F51C}">
      <dgm:prSet/>
      <dgm:spPr/>
      <dgm:t>
        <a:bodyPr anchor="ctr"/>
        <a:lstStyle/>
        <a:p>
          <a:pPr rtl="0"/>
          <a:r>
            <a:rPr lang="de-CH" b="1" dirty="0"/>
            <a:t>lösen Sie als Repetition die </a:t>
          </a:r>
          <a:r>
            <a:rPr lang="de-CH" b="1" dirty="0" err="1"/>
            <a:t>Uebungen</a:t>
          </a:r>
          <a:r>
            <a:rPr lang="de-CH" b="1" dirty="0"/>
            <a:t> 7.3 A, B; 7.5 A, 7.9 A, B; 7.11 A, B, C (später 7.13 A, B, C, D, E, F) </a:t>
          </a:r>
          <a:endParaRPr lang="de-CH" dirty="0"/>
        </a:p>
      </dgm:t>
    </dgm:pt>
    <dgm:pt modelId="{6C2EE626-6A1F-43AB-A0FF-2560B68038E4}" type="parTrans" cxnId="{B30C0735-F7E0-4FE6-BC6A-5D653133C45F}">
      <dgm:prSet/>
      <dgm:spPr/>
      <dgm:t>
        <a:bodyPr/>
        <a:lstStyle/>
        <a:p>
          <a:endParaRPr lang="de-CH"/>
        </a:p>
      </dgm:t>
    </dgm:pt>
    <dgm:pt modelId="{D044783F-1A21-4233-9ABE-A6FC56E633AF}" type="sibTrans" cxnId="{B30C0735-F7E0-4FE6-BC6A-5D653133C45F}">
      <dgm:prSet/>
      <dgm:spPr/>
      <dgm:t>
        <a:bodyPr/>
        <a:lstStyle/>
        <a:p>
          <a:endParaRPr lang="de-CH"/>
        </a:p>
      </dgm:t>
    </dgm:pt>
    <dgm:pt modelId="{5FA22C4E-1093-4093-AAF6-AC46AFDEB4B7}">
      <dgm:prSet/>
      <dgm:spPr/>
      <dgm:t>
        <a:bodyPr anchor="ctr"/>
        <a:lstStyle/>
        <a:p>
          <a:pPr rtl="0"/>
          <a:r>
            <a:rPr lang="de-CH" b="1" dirty="0"/>
            <a:t>vertiefen Sie Ihre Kenntnisse über das Erstellen von Diagrammen Kap. 7.14 (</a:t>
          </a:r>
          <a:r>
            <a:rPr lang="de-CH" b="1" dirty="0" err="1"/>
            <a:t>Wingsbuch</a:t>
          </a:r>
          <a:r>
            <a:rPr lang="de-CH" b="1" dirty="0"/>
            <a:t> S. 176-186)</a:t>
          </a:r>
          <a:endParaRPr lang="de-CH" dirty="0"/>
        </a:p>
      </dgm:t>
    </dgm:pt>
    <dgm:pt modelId="{F7AFA9F1-DEE4-40C3-8C8D-0B0E49E3306E}" type="parTrans" cxnId="{DDDC078D-A2A6-446F-B4BE-FC3130CFA85B}">
      <dgm:prSet/>
      <dgm:spPr/>
      <dgm:t>
        <a:bodyPr/>
        <a:lstStyle/>
        <a:p>
          <a:endParaRPr lang="de-CH"/>
        </a:p>
      </dgm:t>
    </dgm:pt>
    <dgm:pt modelId="{8A401DCA-524A-446A-908D-6D28C7507099}" type="sibTrans" cxnId="{DDDC078D-A2A6-446F-B4BE-FC3130CFA85B}">
      <dgm:prSet/>
      <dgm:spPr/>
      <dgm:t>
        <a:bodyPr/>
        <a:lstStyle/>
        <a:p>
          <a:endParaRPr lang="de-CH"/>
        </a:p>
      </dgm:t>
    </dgm:pt>
    <dgm:pt modelId="{AC8B194C-9531-4D64-974B-F5E6C53B8754}">
      <dgm:prSet/>
      <dgm:spPr/>
      <dgm:t>
        <a:bodyPr anchor="ctr"/>
        <a:lstStyle/>
        <a:p>
          <a:pPr rtl="0"/>
          <a:r>
            <a:rPr lang="de-CH" b="1" dirty="0"/>
            <a:t>bearbeiten Sie Kapitel 7.12 (Rechnen mit Excel)</a:t>
          </a:r>
          <a:endParaRPr lang="de-CH" dirty="0"/>
        </a:p>
      </dgm:t>
    </dgm:pt>
    <dgm:pt modelId="{12112ECE-5CC6-4970-8895-33208CB83F92}" type="parTrans" cxnId="{49E21475-289C-4D61-AC70-884B782DFE95}">
      <dgm:prSet/>
      <dgm:spPr/>
      <dgm:t>
        <a:bodyPr/>
        <a:lstStyle/>
        <a:p>
          <a:endParaRPr lang="de-CH"/>
        </a:p>
      </dgm:t>
    </dgm:pt>
    <dgm:pt modelId="{7540F3CC-2CEE-4A64-97AC-3CC17CA81CE8}" type="sibTrans" cxnId="{49E21475-289C-4D61-AC70-884B782DFE95}">
      <dgm:prSet/>
      <dgm:spPr/>
      <dgm:t>
        <a:bodyPr/>
        <a:lstStyle/>
        <a:p>
          <a:endParaRPr lang="de-CH"/>
        </a:p>
      </dgm:t>
    </dgm:pt>
    <dgm:pt modelId="{1DFA7997-1211-456B-BB74-7112FC9A8F20}">
      <dgm:prSet/>
      <dgm:spPr/>
      <dgm:t>
        <a:bodyPr anchor="ctr"/>
        <a:lstStyle/>
        <a:p>
          <a:pPr rtl="0"/>
          <a:endParaRPr lang="de-CH" dirty="0"/>
        </a:p>
      </dgm:t>
    </dgm:pt>
    <dgm:pt modelId="{BC1D14BA-B0D9-43AE-9C19-22316B9E8DEE}" type="parTrans" cxnId="{D9870EB3-2061-40A2-832A-BD50A05B540D}">
      <dgm:prSet/>
      <dgm:spPr/>
      <dgm:t>
        <a:bodyPr/>
        <a:lstStyle/>
        <a:p>
          <a:endParaRPr lang="de-CH"/>
        </a:p>
      </dgm:t>
    </dgm:pt>
    <dgm:pt modelId="{1670B89A-3CF0-4B1D-8807-842DB65FDCDB}" type="sibTrans" cxnId="{D9870EB3-2061-40A2-832A-BD50A05B540D}">
      <dgm:prSet/>
      <dgm:spPr/>
      <dgm:t>
        <a:bodyPr/>
        <a:lstStyle/>
        <a:p>
          <a:endParaRPr lang="de-CH"/>
        </a:p>
      </dgm:t>
    </dgm:pt>
    <dgm:pt modelId="{4BAF42E8-618C-454A-9815-2346E8063B1F}" type="pres">
      <dgm:prSet presAssocID="{2C24FABF-BD26-4D17-9B9C-0FF62F58574F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0433169-F0AE-4280-A55C-2CCFA1339BFA}" type="pres">
      <dgm:prSet presAssocID="{F2A1EDE2-9AB4-4312-ADCD-CB27BDC76396}" presName="circle1" presStyleLbl="node1" presStyleIdx="0" presStyleCnt="3"/>
      <dgm:spPr/>
    </dgm:pt>
    <dgm:pt modelId="{01AC78FF-4443-44D2-A5B5-6280ADFA49FD}" type="pres">
      <dgm:prSet presAssocID="{F2A1EDE2-9AB4-4312-ADCD-CB27BDC76396}" presName="space" presStyleCnt="0"/>
      <dgm:spPr/>
    </dgm:pt>
    <dgm:pt modelId="{E4672D7D-B951-4E20-A6DC-4A842165B1E2}" type="pres">
      <dgm:prSet presAssocID="{F2A1EDE2-9AB4-4312-ADCD-CB27BDC76396}" presName="rect1" presStyleLbl="alignAcc1" presStyleIdx="0" presStyleCnt="3"/>
      <dgm:spPr/>
    </dgm:pt>
    <dgm:pt modelId="{937BF3B6-0CE3-41F4-8D6F-8E7F87D86469}" type="pres">
      <dgm:prSet presAssocID="{DE81944B-31F8-48E4-98E9-2E85F556F45E}" presName="vertSpace2" presStyleLbl="node1" presStyleIdx="0" presStyleCnt="3"/>
      <dgm:spPr/>
    </dgm:pt>
    <dgm:pt modelId="{5F9DEBEA-B2B4-4589-BDA2-089FAB1EFC89}" type="pres">
      <dgm:prSet presAssocID="{DE81944B-31F8-48E4-98E9-2E85F556F45E}" presName="circle2" presStyleLbl="node1" presStyleIdx="1" presStyleCnt="3"/>
      <dgm:spPr/>
    </dgm:pt>
    <dgm:pt modelId="{DDB065F8-1A9B-497C-949A-04F2CE049C9C}" type="pres">
      <dgm:prSet presAssocID="{DE81944B-31F8-48E4-98E9-2E85F556F45E}" presName="rect2" presStyleLbl="alignAcc1" presStyleIdx="1" presStyleCnt="3"/>
      <dgm:spPr/>
    </dgm:pt>
    <dgm:pt modelId="{8C7BBDF8-9462-465D-8E8C-EF3BBCA1F53B}" type="pres">
      <dgm:prSet presAssocID="{6D9FAFB9-F571-42FA-939B-336CD6702D3F}" presName="vertSpace3" presStyleLbl="node1" presStyleIdx="1" presStyleCnt="3"/>
      <dgm:spPr/>
    </dgm:pt>
    <dgm:pt modelId="{970FEA92-2111-47D8-9B25-97ECF94D5203}" type="pres">
      <dgm:prSet presAssocID="{6D9FAFB9-F571-42FA-939B-336CD6702D3F}" presName="circle3" presStyleLbl="node1" presStyleIdx="2" presStyleCnt="3"/>
      <dgm:spPr/>
    </dgm:pt>
    <dgm:pt modelId="{F724742E-B1B4-477B-B1BC-549D7EAFA341}" type="pres">
      <dgm:prSet presAssocID="{6D9FAFB9-F571-42FA-939B-336CD6702D3F}" presName="rect3" presStyleLbl="alignAcc1" presStyleIdx="2" presStyleCnt="3"/>
      <dgm:spPr/>
    </dgm:pt>
    <dgm:pt modelId="{2912A57E-9136-4FF9-AC89-02618193C0D8}" type="pres">
      <dgm:prSet presAssocID="{F2A1EDE2-9AB4-4312-ADCD-CB27BDC76396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763B223A-A075-4650-A34B-BE35066F28A4}" type="pres">
      <dgm:prSet presAssocID="{F2A1EDE2-9AB4-4312-ADCD-CB27BDC76396}" presName="rect1ChTx" presStyleLbl="alignAcc1" presStyleIdx="2" presStyleCnt="3">
        <dgm:presLayoutVars>
          <dgm:bulletEnabled val="1"/>
        </dgm:presLayoutVars>
      </dgm:prSet>
      <dgm:spPr/>
    </dgm:pt>
    <dgm:pt modelId="{D966C612-2F33-49F3-B168-B5C2E9729FA1}" type="pres">
      <dgm:prSet presAssocID="{DE81944B-31F8-48E4-98E9-2E85F556F45E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2C99141C-3E13-4CC9-881F-BAD6E4C9D133}" type="pres">
      <dgm:prSet presAssocID="{DE81944B-31F8-48E4-98E9-2E85F556F45E}" presName="rect2ChTx" presStyleLbl="alignAcc1" presStyleIdx="2" presStyleCnt="3">
        <dgm:presLayoutVars>
          <dgm:bulletEnabled val="1"/>
        </dgm:presLayoutVars>
      </dgm:prSet>
      <dgm:spPr/>
    </dgm:pt>
    <dgm:pt modelId="{5987AF25-B711-496A-B5BB-7E1BC3DC7FE6}" type="pres">
      <dgm:prSet presAssocID="{6D9FAFB9-F571-42FA-939B-336CD6702D3F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F219499B-0C8F-41D3-B7ED-418075F1FC9C}" type="pres">
      <dgm:prSet presAssocID="{6D9FAFB9-F571-42FA-939B-336CD6702D3F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735B0D04-C7F7-4EE2-8C58-788D85722D81}" type="presOf" srcId="{DE81944B-31F8-48E4-98E9-2E85F556F45E}" destId="{DDB065F8-1A9B-497C-949A-04F2CE049C9C}" srcOrd="0" destOrd="0" presId="urn:microsoft.com/office/officeart/2005/8/layout/target3"/>
    <dgm:cxn modelId="{A65A0B05-1DBC-4BE9-A52A-636260633A17}" srcId="{F2A1EDE2-9AB4-4312-ADCD-CB27BDC76396}" destId="{94F63A11-1F89-4C90-A694-8CDB43BB366F}" srcOrd="2" destOrd="0" parTransId="{8E48C5B5-436A-40B2-A5EA-B40F86E940C7}" sibTransId="{507300DC-5DE6-4A01-AD0B-C00D60F5D83D}"/>
    <dgm:cxn modelId="{48F76306-46AE-445E-857C-1688B5CBDBA7}" srcId="{2C24FABF-BD26-4D17-9B9C-0FF62F58574F}" destId="{6D9FAFB9-F571-42FA-939B-336CD6702D3F}" srcOrd="2" destOrd="0" parTransId="{0BF7BA6F-1FE4-495B-A4AA-3528856F6D09}" sibTransId="{571A5B2E-4C08-4ED3-AC2E-8DB49DA31E65}"/>
    <dgm:cxn modelId="{253EF616-280B-4991-A280-5AA1C7754A2C}" srcId="{F2A1EDE2-9AB4-4312-ADCD-CB27BDC76396}" destId="{73D9E361-0FF0-4DF3-A291-733FE53B50F8}" srcOrd="1" destOrd="0" parTransId="{C6DBA0D8-6311-4034-A3E2-6B41A0DE250A}" sibTransId="{5DE3910E-B96D-4657-A1AE-E900675C1B18}"/>
    <dgm:cxn modelId="{0B64B423-0658-487B-AAF3-4EFAA9A2EBEF}" srcId="{2C24FABF-BD26-4D17-9B9C-0FF62F58574F}" destId="{F2A1EDE2-9AB4-4312-ADCD-CB27BDC76396}" srcOrd="0" destOrd="0" parTransId="{54ACE48A-9812-4FB8-B1AC-5DBC546D6D14}" sibTransId="{0C845960-65B3-48D5-824B-30D071FD4667}"/>
    <dgm:cxn modelId="{8FF27724-EBA2-4AAF-AA9F-0B3DF3B94927}" type="presOf" srcId="{6D9FAFB9-F571-42FA-939B-336CD6702D3F}" destId="{F724742E-B1B4-477B-B1BC-549D7EAFA341}" srcOrd="0" destOrd="0" presId="urn:microsoft.com/office/officeart/2005/8/layout/target3"/>
    <dgm:cxn modelId="{B30C0735-F7E0-4FE6-BC6A-5D653133C45F}" srcId="{6D9FAFB9-F571-42FA-939B-336CD6702D3F}" destId="{03F83380-B1F9-41AD-B617-50682115F51C}" srcOrd="0" destOrd="0" parTransId="{6C2EE626-6A1F-43AB-A0FF-2560B68038E4}" sibTransId="{D044783F-1A21-4233-9ABE-A6FC56E633AF}"/>
    <dgm:cxn modelId="{8037DE43-0492-4A1D-AECF-2C452BA63192}" srcId="{F2A1EDE2-9AB4-4312-ADCD-CB27BDC76396}" destId="{041118F0-F5AF-41D8-BAC3-391DA15CC124}" srcOrd="0" destOrd="0" parTransId="{8EC4925B-46F4-4F33-B09D-953139437DCF}" sibTransId="{7A19BADC-20D8-4916-97F2-8698F11B869F}"/>
    <dgm:cxn modelId="{E6FBA854-21F1-4141-96D8-D7B08A53365F}" type="presOf" srcId="{90A7C59E-6884-4886-A127-279B89DE1539}" destId="{2C99141C-3E13-4CC9-881F-BAD6E4C9D133}" srcOrd="0" destOrd="0" presId="urn:microsoft.com/office/officeart/2005/8/layout/target3"/>
    <dgm:cxn modelId="{49E21475-289C-4D61-AC70-884B782DFE95}" srcId="{DE81944B-31F8-48E4-98E9-2E85F556F45E}" destId="{AC8B194C-9531-4D64-974B-F5E6C53B8754}" srcOrd="1" destOrd="0" parTransId="{12112ECE-5CC6-4970-8895-33208CB83F92}" sibTransId="{7540F3CC-2CEE-4A64-97AC-3CC17CA81CE8}"/>
    <dgm:cxn modelId="{58BF7858-9F5E-48AD-B3D7-442A34C8998E}" type="presOf" srcId="{6D9FAFB9-F571-42FA-939B-336CD6702D3F}" destId="{5987AF25-B711-496A-B5BB-7E1BC3DC7FE6}" srcOrd="1" destOrd="0" presId="urn:microsoft.com/office/officeart/2005/8/layout/target3"/>
    <dgm:cxn modelId="{572FA47B-6D35-4533-BF32-9B5F6EC5B458}" type="presOf" srcId="{2C24FABF-BD26-4D17-9B9C-0FF62F58574F}" destId="{4BAF42E8-618C-454A-9815-2346E8063B1F}" srcOrd="0" destOrd="0" presId="urn:microsoft.com/office/officeart/2005/8/layout/target3"/>
    <dgm:cxn modelId="{8D9F8D8C-1B80-4BE1-A8E2-AED9EE55F11E}" type="presOf" srcId="{5FA22C4E-1093-4093-AAF6-AC46AFDEB4B7}" destId="{F219499B-0C8F-41D3-B7ED-418075F1FC9C}" srcOrd="0" destOrd="1" presId="urn:microsoft.com/office/officeart/2005/8/layout/target3"/>
    <dgm:cxn modelId="{DDDC078D-A2A6-446F-B4BE-FC3130CFA85B}" srcId="{6D9FAFB9-F571-42FA-939B-336CD6702D3F}" destId="{5FA22C4E-1093-4093-AAF6-AC46AFDEB4B7}" srcOrd="1" destOrd="0" parTransId="{F7AFA9F1-DEE4-40C3-8C8D-0B0E49E3306E}" sibTransId="{8A401DCA-524A-446A-908D-6D28C7507099}"/>
    <dgm:cxn modelId="{119AFD96-2BF1-4936-AB1F-11E7C3D578FF}" srcId="{2C24FABF-BD26-4D17-9B9C-0FF62F58574F}" destId="{DE81944B-31F8-48E4-98E9-2E85F556F45E}" srcOrd="1" destOrd="0" parTransId="{6383C18F-1320-45D6-8C93-E366F99B075C}" sibTransId="{A74AD2BB-5BD4-48AD-885F-015DA9712E1E}"/>
    <dgm:cxn modelId="{E0DBDE98-C6CA-4CD8-A39D-CCD3BC62A421}" type="presOf" srcId="{94F63A11-1F89-4C90-A694-8CDB43BB366F}" destId="{763B223A-A075-4650-A34B-BE35066F28A4}" srcOrd="0" destOrd="2" presId="urn:microsoft.com/office/officeart/2005/8/layout/target3"/>
    <dgm:cxn modelId="{F0582099-D17F-41DC-A9E6-E5644144345D}" type="presOf" srcId="{7B909CAD-8C76-4C8A-887D-022630B50220}" destId="{2C99141C-3E13-4CC9-881F-BAD6E4C9D133}" srcOrd="0" destOrd="2" presId="urn:microsoft.com/office/officeart/2005/8/layout/target3"/>
    <dgm:cxn modelId="{F5E175A7-BCD3-426C-B53C-17C42474BD85}" type="presOf" srcId="{F2A1EDE2-9AB4-4312-ADCD-CB27BDC76396}" destId="{E4672D7D-B951-4E20-A6DC-4A842165B1E2}" srcOrd="0" destOrd="0" presId="urn:microsoft.com/office/officeart/2005/8/layout/target3"/>
    <dgm:cxn modelId="{D9870EB3-2061-40A2-832A-BD50A05B540D}" srcId="{6D9FAFB9-F571-42FA-939B-336CD6702D3F}" destId="{1DFA7997-1211-456B-BB74-7112FC9A8F20}" srcOrd="2" destOrd="0" parTransId="{BC1D14BA-B0D9-43AE-9C19-22316B9E8DEE}" sibTransId="{1670B89A-3CF0-4B1D-8807-842DB65FDCDB}"/>
    <dgm:cxn modelId="{D0CBADB5-C153-4548-AEA6-867F9D3D73FB}" type="presOf" srcId="{AC8B194C-9531-4D64-974B-F5E6C53B8754}" destId="{2C99141C-3E13-4CC9-881F-BAD6E4C9D133}" srcOrd="0" destOrd="1" presId="urn:microsoft.com/office/officeart/2005/8/layout/target3"/>
    <dgm:cxn modelId="{0B703FB9-3B5F-4604-9F44-6FD67E7B7E56}" type="presOf" srcId="{F2A1EDE2-9AB4-4312-ADCD-CB27BDC76396}" destId="{2912A57E-9136-4FF9-AC89-02618193C0D8}" srcOrd="1" destOrd="0" presId="urn:microsoft.com/office/officeart/2005/8/layout/target3"/>
    <dgm:cxn modelId="{1C9D04BA-1B39-41B2-AAB7-C8C6DF803D0D}" type="presOf" srcId="{DE81944B-31F8-48E4-98E9-2E85F556F45E}" destId="{D966C612-2F33-49F3-B168-B5C2E9729FA1}" srcOrd="1" destOrd="0" presId="urn:microsoft.com/office/officeart/2005/8/layout/target3"/>
    <dgm:cxn modelId="{C01B36BC-B010-44DC-9293-B4014F2745FE}" type="presOf" srcId="{041118F0-F5AF-41D8-BAC3-391DA15CC124}" destId="{763B223A-A075-4650-A34B-BE35066F28A4}" srcOrd="0" destOrd="0" presId="urn:microsoft.com/office/officeart/2005/8/layout/target3"/>
    <dgm:cxn modelId="{8FA475C4-E337-40D0-B91F-D6F53EC4B455}" srcId="{DE81944B-31F8-48E4-98E9-2E85F556F45E}" destId="{90A7C59E-6884-4886-A127-279B89DE1539}" srcOrd="0" destOrd="0" parTransId="{B4D14D8C-9B03-49D4-9A45-5B27ADE36451}" sibTransId="{F57CBF60-000B-4469-89C7-6E57AA0CE4DA}"/>
    <dgm:cxn modelId="{1E6C19D4-81EE-4F0E-804E-6D9DC3A07777}" type="presOf" srcId="{03F83380-B1F9-41AD-B617-50682115F51C}" destId="{F219499B-0C8F-41D3-B7ED-418075F1FC9C}" srcOrd="0" destOrd="0" presId="urn:microsoft.com/office/officeart/2005/8/layout/target3"/>
    <dgm:cxn modelId="{58BD1FD5-2793-4990-AA63-8612CFB91108}" srcId="{DE81944B-31F8-48E4-98E9-2E85F556F45E}" destId="{7B909CAD-8C76-4C8A-887D-022630B50220}" srcOrd="2" destOrd="0" parTransId="{0B6941D5-9FBC-492E-88C7-B8515F25AD95}" sibTransId="{35A271DC-B54C-4DB0-848E-2A7B11D4CA23}"/>
    <dgm:cxn modelId="{EEEAEED7-970D-49A4-A669-D08AE41D5A9D}" type="presOf" srcId="{73D9E361-0FF0-4DF3-A291-733FE53B50F8}" destId="{763B223A-A075-4650-A34B-BE35066F28A4}" srcOrd="0" destOrd="1" presId="urn:microsoft.com/office/officeart/2005/8/layout/target3"/>
    <dgm:cxn modelId="{0A2410EF-5595-4E89-BD60-C83AD2F324C0}" type="presOf" srcId="{1DFA7997-1211-456B-BB74-7112FC9A8F20}" destId="{F219499B-0C8F-41D3-B7ED-418075F1FC9C}" srcOrd="0" destOrd="2" presId="urn:microsoft.com/office/officeart/2005/8/layout/target3"/>
    <dgm:cxn modelId="{D63E424A-E22C-4E59-A6DB-E67E04EDD680}" type="presParOf" srcId="{4BAF42E8-618C-454A-9815-2346E8063B1F}" destId="{40433169-F0AE-4280-A55C-2CCFA1339BFA}" srcOrd="0" destOrd="0" presId="urn:microsoft.com/office/officeart/2005/8/layout/target3"/>
    <dgm:cxn modelId="{C036DBC3-0F0C-4FE2-A0B0-252546EE4F25}" type="presParOf" srcId="{4BAF42E8-618C-454A-9815-2346E8063B1F}" destId="{01AC78FF-4443-44D2-A5B5-6280ADFA49FD}" srcOrd="1" destOrd="0" presId="urn:microsoft.com/office/officeart/2005/8/layout/target3"/>
    <dgm:cxn modelId="{FC396D65-6955-429B-A55B-0904747BE385}" type="presParOf" srcId="{4BAF42E8-618C-454A-9815-2346E8063B1F}" destId="{E4672D7D-B951-4E20-A6DC-4A842165B1E2}" srcOrd="2" destOrd="0" presId="urn:microsoft.com/office/officeart/2005/8/layout/target3"/>
    <dgm:cxn modelId="{8AEF64DF-BB19-4F92-B81E-1C027697E7F5}" type="presParOf" srcId="{4BAF42E8-618C-454A-9815-2346E8063B1F}" destId="{937BF3B6-0CE3-41F4-8D6F-8E7F87D86469}" srcOrd="3" destOrd="0" presId="urn:microsoft.com/office/officeart/2005/8/layout/target3"/>
    <dgm:cxn modelId="{A3E38AD8-675C-4655-AE20-5C37E12B2F2E}" type="presParOf" srcId="{4BAF42E8-618C-454A-9815-2346E8063B1F}" destId="{5F9DEBEA-B2B4-4589-BDA2-089FAB1EFC89}" srcOrd="4" destOrd="0" presId="urn:microsoft.com/office/officeart/2005/8/layout/target3"/>
    <dgm:cxn modelId="{8ECF5FB7-AF71-4074-947F-D95DA24D402F}" type="presParOf" srcId="{4BAF42E8-618C-454A-9815-2346E8063B1F}" destId="{DDB065F8-1A9B-497C-949A-04F2CE049C9C}" srcOrd="5" destOrd="0" presId="urn:microsoft.com/office/officeart/2005/8/layout/target3"/>
    <dgm:cxn modelId="{87A1EA67-5F3F-445F-9879-2D89CAD3F625}" type="presParOf" srcId="{4BAF42E8-618C-454A-9815-2346E8063B1F}" destId="{8C7BBDF8-9462-465D-8E8C-EF3BBCA1F53B}" srcOrd="6" destOrd="0" presId="urn:microsoft.com/office/officeart/2005/8/layout/target3"/>
    <dgm:cxn modelId="{02DBDA58-C137-4DB4-AD4B-297C4E550FF0}" type="presParOf" srcId="{4BAF42E8-618C-454A-9815-2346E8063B1F}" destId="{970FEA92-2111-47D8-9B25-97ECF94D5203}" srcOrd="7" destOrd="0" presId="urn:microsoft.com/office/officeart/2005/8/layout/target3"/>
    <dgm:cxn modelId="{F4820142-3D50-4BBC-ABE6-0C0A7773C9E1}" type="presParOf" srcId="{4BAF42E8-618C-454A-9815-2346E8063B1F}" destId="{F724742E-B1B4-477B-B1BC-549D7EAFA341}" srcOrd="8" destOrd="0" presId="urn:microsoft.com/office/officeart/2005/8/layout/target3"/>
    <dgm:cxn modelId="{88C6639E-D0B0-474F-8298-D44AD7BF1490}" type="presParOf" srcId="{4BAF42E8-618C-454A-9815-2346E8063B1F}" destId="{2912A57E-9136-4FF9-AC89-02618193C0D8}" srcOrd="9" destOrd="0" presId="urn:microsoft.com/office/officeart/2005/8/layout/target3"/>
    <dgm:cxn modelId="{2EF4478E-7223-44DD-84CD-0BDD55954FC0}" type="presParOf" srcId="{4BAF42E8-618C-454A-9815-2346E8063B1F}" destId="{763B223A-A075-4650-A34B-BE35066F28A4}" srcOrd="10" destOrd="0" presId="urn:microsoft.com/office/officeart/2005/8/layout/target3"/>
    <dgm:cxn modelId="{80EEF222-0DBF-47E1-9928-D28BDADA8541}" type="presParOf" srcId="{4BAF42E8-618C-454A-9815-2346E8063B1F}" destId="{D966C612-2F33-49F3-B168-B5C2E9729FA1}" srcOrd="11" destOrd="0" presId="urn:microsoft.com/office/officeart/2005/8/layout/target3"/>
    <dgm:cxn modelId="{0C3A76E6-85D0-4CEE-AEB0-97D3EBDB27EE}" type="presParOf" srcId="{4BAF42E8-618C-454A-9815-2346E8063B1F}" destId="{2C99141C-3E13-4CC9-881F-BAD6E4C9D133}" srcOrd="12" destOrd="0" presId="urn:microsoft.com/office/officeart/2005/8/layout/target3"/>
    <dgm:cxn modelId="{82C595E6-D36C-4AAE-9DD3-81F2C3E16DBD}" type="presParOf" srcId="{4BAF42E8-618C-454A-9815-2346E8063B1F}" destId="{5987AF25-B711-496A-B5BB-7E1BC3DC7FE6}" srcOrd="13" destOrd="0" presId="urn:microsoft.com/office/officeart/2005/8/layout/target3"/>
    <dgm:cxn modelId="{CF4782DE-DEB1-4EE3-8A31-D89BD6E8749D}" type="presParOf" srcId="{4BAF42E8-618C-454A-9815-2346E8063B1F}" destId="{F219499B-0C8F-41D3-B7ED-418075F1FC9C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F21CB3-44A2-4096-8221-478F5D9B62AA}">
      <dsp:nvSpPr>
        <dsp:cNvPr id="0" name=""/>
        <dsp:cNvSpPr/>
      </dsp:nvSpPr>
      <dsp:spPr>
        <a:xfrm>
          <a:off x="0" y="20216"/>
          <a:ext cx="7620000" cy="57037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 dirty="0">
              <a:solidFill>
                <a:srgbClr val="FF0000"/>
              </a:solidFill>
            </a:rPr>
            <a:t>Was Sie für die Excel-Erfolgskontrolle beherrschen sollten:</a:t>
          </a:r>
          <a:endParaRPr lang="de-CH" sz="1500" kern="1200" dirty="0">
            <a:solidFill>
              <a:srgbClr val="FF0000"/>
            </a:solidFill>
          </a:endParaRPr>
        </a:p>
      </dsp:txBody>
      <dsp:txXfrm>
        <a:off x="27843" y="48059"/>
        <a:ext cx="7564314" cy="514689"/>
      </dsp:txXfrm>
    </dsp:sp>
    <dsp:sp modelId="{DF1D8CC0-6DFC-4897-95C7-03349EA954A5}">
      <dsp:nvSpPr>
        <dsp:cNvPr id="0" name=""/>
        <dsp:cNvSpPr/>
      </dsp:nvSpPr>
      <dsp:spPr>
        <a:xfrm>
          <a:off x="0" y="674443"/>
          <a:ext cx="7620000" cy="570375"/>
        </a:xfrm>
        <a:prstGeom prst="roundRect">
          <a:avLst/>
        </a:prstGeom>
        <a:solidFill>
          <a:schemeClr val="accent2">
            <a:hueOff val="1753062"/>
            <a:satOff val="-10316"/>
            <a:lumOff val="39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 dirty="0">
              <a:solidFill>
                <a:schemeClr val="tx1"/>
              </a:solidFill>
            </a:rPr>
            <a:t>Umgang mit Tabellenblättern und Zellen: formatieren, kopieren, markieren und navigieren in Excel</a:t>
          </a:r>
          <a:endParaRPr lang="de-CH" sz="1500" kern="1200" dirty="0">
            <a:solidFill>
              <a:schemeClr val="tx1"/>
            </a:solidFill>
          </a:endParaRPr>
        </a:p>
      </dsp:txBody>
      <dsp:txXfrm>
        <a:off x="27843" y="702286"/>
        <a:ext cx="7564314" cy="514689"/>
      </dsp:txXfrm>
    </dsp:sp>
    <dsp:sp modelId="{960CED76-BADB-4D40-917C-D04FACDCA71A}">
      <dsp:nvSpPr>
        <dsp:cNvPr id="0" name=""/>
        <dsp:cNvSpPr/>
      </dsp:nvSpPr>
      <dsp:spPr>
        <a:xfrm>
          <a:off x="0" y="1288019"/>
          <a:ext cx="7620000" cy="570375"/>
        </a:xfrm>
        <a:prstGeom prst="roundRect">
          <a:avLst/>
        </a:prstGeom>
        <a:solidFill>
          <a:schemeClr val="accent2">
            <a:hueOff val="3506125"/>
            <a:satOff val="-20632"/>
            <a:lumOff val="78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>
              <a:solidFill>
                <a:schemeClr val="tx1"/>
              </a:solidFill>
            </a:rPr>
            <a:t>selbstständig Berechnungen in Excel durchführen: Grundrechenarten, Min-Max-Berechnen, Durchschnitt, Prozentrechnen</a:t>
          </a:r>
          <a:endParaRPr lang="de-CH" sz="1500" kern="1200">
            <a:solidFill>
              <a:schemeClr val="tx1"/>
            </a:solidFill>
          </a:endParaRPr>
        </a:p>
      </dsp:txBody>
      <dsp:txXfrm>
        <a:off x="27843" y="1315862"/>
        <a:ext cx="7564314" cy="514689"/>
      </dsp:txXfrm>
    </dsp:sp>
    <dsp:sp modelId="{6C4AB817-143A-48B9-8CA1-5740F2B9D62C}">
      <dsp:nvSpPr>
        <dsp:cNvPr id="0" name=""/>
        <dsp:cNvSpPr/>
      </dsp:nvSpPr>
      <dsp:spPr>
        <a:xfrm>
          <a:off x="0" y="1901594"/>
          <a:ext cx="7620000" cy="570375"/>
        </a:xfrm>
        <a:prstGeom prst="roundRect">
          <a:avLst/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 dirty="0">
              <a:solidFill>
                <a:schemeClr val="tx1"/>
              </a:solidFill>
            </a:rPr>
            <a:t>bedingte Formatierungen anwenden</a:t>
          </a:r>
          <a:endParaRPr lang="de-CH" sz="1500" kern="1200" dirty="0">
            <a:solidFill>
              <a:schemeClr val="tx1"/>
            </a:solidFill>
          </a:endParaRPr>
        </a:p>
      </dsp:txBody>
      <dsp:txXfrm>
        <a:off x="27843" y="1929437"/>
        <a:ext cx="7564314" cy="514689"/>
      </dsp:txXfrm>
    </dsp:sp>
    <dsp:sp modelId="{3DC6EB82-6D04-48A6-BBF9-81D677428C9B}">
      <dsp:nvSpPr>
        <dsp:cNvPr id="0" name=""/>
        <dsp:cNvSpPr/>
      </dsp:nvSpPr>
      <dsp:spPr>
        <a:xfrm>
          <a:off x="0" y="2515169"/>
          <a:ext cx="7620000" cy="570375"/>
        </a:xfrm>
        <a:prstGeom prst="roundRect">
          <a:avLst/>
        </a:prstGeom>
        <a:solidFill>
          <a:schemeClr val="accent2">
            <a:hueOff val="7012249"/>
            <a:satOff val="-41263"/>
            <a:lumOff val="157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 dirty="0">
              <a:solidFill>
                <a:schemeClr val="tx1"/>
              </a:solidFill>
            </a:rPr>
            <a:t>absolute und relative Bezüge anwenden</a:t>
          </a:r>
          <a:endParaRPr lang="de-CH" sz="1500" kern="1200" dirty="0">
            <a:solidFill>
              <a:schemeClr val="tx1"/>
            </a:solidFill>
          </a:endParaRPr>
        </a:p>
      </dsp:txBody>
      <dsp:txXfrm>
        <a:off x="27843" y="2543012"/>
        <a:ext cx="7564314" cy="514689"/>
      </dsp:txXfrm>
    </dsp:sp>
    <dsp:sp modelId="{3ADEC1D2-3847-4871-8EBC-C7495A179BF7}">
      <dsp:nvSpPr>
        <dsp:cNvPr id="0" name=""/>
        <dsp:cNvSpPr/>
      </dsp:nvSpPr>
      <dsp:spPr>
        <a:xfrm>
          <a:off x="0" y="3128744"/>
          <a:ext cx="7620000" cy="570375"/>
        </a:xfrm>
        <a:prstGeom prst="roundRect">
          <a:avLst/>
        </a:prstGeom>
        <a:solidFill>
          <a:schemeClr val="accent2">
            <a:hueOff val="8765311"/>
            <a:satOff val="-51579"/>
            <a:lumOff val="1963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 dirty="0">
              <a:solidFill>
                <a:schemeClr val="tx1"/>
              </a:solidFill>
            </a:rPr>
            <a:t>einfache </a:t>
          </a:r>
          <a:r>
            <a:rPr lang="de-CH" sz="1500" b="1" kern="1200">
              <a:solidFill>
                <a:schemeClr val="tx1"/>
              </a:solidFill>
            </a:rPr>
            <a:t>Diagramme erstellen</a:t>
          </a:r>
          <a:endParaRPr lang="de-CH" sz="1500" kern="1200" dirty="0">
            <a:solidFill>
              <a:schemeClr val="tx1"/>
            </a:solidFill>
          </a:endParaRPr>
        </a:p>
      </dsp:txBody>
      <dsp:txXfrm>
        <a:off x="27843" y="3156587"/>
        <a:ext cx="7564314" cy="514689"/>
      </dsp:txXfrm>
    </dsp:sp>
    <dsp:sp modelId="{9B6A2505-0467-4CEB-A7F2-675D3BE5E3D3}">
      <dsp:nvSpPr>
        <dsp:cNvPr id="0" name=""/>
        <dsp:cNvSpPr/>
      </dsp:nvSpPr>
      <dsp:spPr>
        <a:xfrm>
          <a:off x="0" y="3742319"/>
          <a:ext cx="7620000" cy="570375"/>
        </a:xfrm>
        <a:prstGeom prst="roundRect">
          <a:avLst/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1500" b="1" kern="1200">
              <a:solidFill>
                <a:schemeClr val="tx1"/>
              </a:solidFill>
            </a:rPr>
            <a:t>Diagramme nachmachen nach Vorbild</a:t>
          </a:r>
          <a:endParaRPr lang="de-CH" sz="1500" kern="1200">
            <a:solidFill>
              <a:schemeClr val="tx1"/>
            </a:solidFill>
          </a:endParaRPr>
        </a:p>
      </dsp:txBody>
      <dsp:txXfrm>
        <a:off x="27843" y="3770162"/>
        <a:ext cx="7564314" cy="514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433169-F0AE-4280-A55C-2CCFA1339BFA}">
      <dsp:nvSpPr>
        <dsp:cNvPr id="0" name=""/>
        <dsp:cNvSpPr/>
      </dsp:nvSpPr>
      <dsp:spPr>
        <a:xfrm>
          <a:off x="0" y="0"/>
          <a:ext cx="4373563" cy="437356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672D7D-B951-4E20-A6DC-4A842165B1E2}">
      <dsp:nvSpPr>
        <dsp:cNvPr id="0" name=""/>
        <dsp:cNvSpPr/>
      </dsp:nvSpPr>
      <dsp:spPr>
        <a:xfrm>
          <a:off x="2186781" y="0"/>
          <a:ext cx="5433218" cy="43735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b="1" kern="1200" dirty="0" err="1"/>
            <a:t>AnfängerInnen</a:t>
          </a:r>
          <a:endParaRPr lang="de-CH" sz="2500" kern="1200" dirty="0"/>
        </a:p>
      </dsp:txBody>
      <dsp:txXfrm>
        <a:off x="2186781" y="0"/>
        <a:ext cx="2716609" cy="1312071"/>
      </dsp:txXfrm>
    </dsp:sp>
    <dsp:sp modelId="{5F9DEBEA-B2B4-4589-BDA2-089FAB1EFC89}">
      <dsp:nvSpPr>
        <dsp:cNvPr id="0" name=""/>
        <dsp:cNvSpPr/>
      </dsp:nvSpPr>
      <dsp:spPr>
        <a:xfrm>
          <a:off x="765374" y="1312071"/>
          <a:ext cx="2842813" cy="284281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5259187"/>
            <a:satOff val="-30948"/>
            <a:lumOff val="1178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B065F8-1A9B-497C-949A-04F2CE049C9C}">
      <dsp:nvSpPr>
        <dsp:cNvPr id="0" name=""/>
        <dsp:cNvSpPr/>
      </dsp:nvSpPr>
      <dsp:spPr>
        <a:xfrm>
          <a:off x="2186781" y="1312071"/>
          <a:ext cx="5433218" cy="28428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5259187"/>
              <a:satOff val="-30948"/>
              <a:lumOff val="11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b="1" kern="1200" dirty="0"/>
            <a:t>Anwenderinnen ohne Diagramme</a:t>
          </a:r>
          <a:endParaRPr lang="de-CH" sz="2500" kern="1200" dirty="0"/>
        </a:p>
      </dsp:txBody>
      <dsp:txXfrm>
        <a:off x="2186781" y="1312071"/>
        <a:ext cx="2716609" cy="1312067"/>
      </dsp:txXfrm>
    </dsp:sp>
    <dsp:sp modelId="{970FEA92-2111-47D8-9B25-97ECF94D5203}">
      <dsp:nvSpPr>
        <dsp:cNvPr id="0" name=""/>
        <dsp:cNvSpPr/>
      </dsp:nvSpPr>
      <dsp:spPr>
        <a:xfrm>
          <a:off x="1530747" y="2624139"/>
          <a:ext cx="1312067" cy="131206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0518374"/>
            <a:satOff val="-61895"/>
            <a:lumOff val="2355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24742E-B1B4-477B-B1BC-549D7EAFA341}">
      <dsp:nvSpPr>
        <dsp:cNvPr id="0" name=""/>
        <dsp:cNvSpPr/>
      </dsp:nvSpPr>
      <dsp:spPr>
        <a:xfrm>
          <a:off x="2186781" y="2624139"/>
          <a:ext cx="5433218" cy="13120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2">
              <a:hueOff val="10518374"/>
              <a:satOff val="-61895"/>
              <a:lumOff val="235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CH" sz="2500" b="1" kern="1200" dirty="0"/>
            <a:t>Anwenderinnen mit Diagrammen</a:t>
          </a:r>
          <a:endParaRPr lang="de-CH" sz="2500" kern="1200" dirty="0"/>
        </a:p>
      </dsp:txBody>
      <dsp:txXfrm>
        <a:off x="2186781" y="2624139"/>
        <a:ext cx="2716609" cy="1312067"/>
      </dsp:txXfrm>
    </dsp:sp>
    <dsp:sp modelId="{763B223A-A075-4650-A34B-BE35066F28A4}">
      <dsp:nvSpPr>
        <dsp:cNvPr id="0" name=""/>
        <dsp:cNvSpPr/>
      </dsp:nvSpPr>
      <dsp:spPr>
        <a:xfrm>
          <a:off x="4903390" y="0"/>
          <a:ext cx="2716609" cy="1312071"/>
        </a:xfrm>
        <a:prstGeom prst="rect">
          <a:avLst/>
        </a:prstGeom>
        <a:noFill/>
        <a:ln w="285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optional: schauen Sie sich die Video-Sequenzen auf Netor an zu Office 2016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lesen und lernen Sie das Kapitel 7.1 im </a:t>
          </a:r>
          <a:r>
            <a:rPr lang="de-CH" sz="1100" b="1" kern="1200" dirty="0" err="1"/>
            <a:t>Wingsbuch</a:t>
          </a:r>
          <a:r>
            <a:rPr lang="de-CH" sz="1100" b="1" kern="1200" dirty="0"/>
            <a:t> (S. 143-187)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lösen bzw. bearbeiten Sie die Übungen 7.3 A, B; 7.5 A, 7.9 A, B; 7.11 A, B, C (später 7.13 A, B, C, D, E, F) </a:t>
          </a:r>
          <a:endParaRPr lang="de-CH" sz="1100" kern="1200" dirty="0"/>
        </a:p>
      </dsp:txBody>
      <dsp:txXfrm>
        <a:off x="4903390" y="0"/>
        <a:ext cx="2716609" cy="1312071"/>
      </dsp:txXfrm>
    </dsp:sp>
    <dsp:sp modelId="{2C99141C-3E13-4CC9-881F-BAD6E4C9D133}">
      <dsp:nvSpPr>
        <dsp:cNvPr id="0" name=""/>
        <dsp:cNvSpPr/>
      </dsp:nvSpPr>
      <dsp:spPr>
        <a:xfrm>
          <a:off x="4903390" y="1312071"/>
          <a:ext cx="2716609" cy="1312067"/>
        </a:xfrm>
        <a:prstGeom prst="rect">
          <a:avLst/>
        </a:prstGeom>
        <a:noFill/>
        <a:ln w="285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machen Sie als Repetition die Übungen unter 7.3 A, B; 7.5 A, 7.9 A, B; 7.11 A, B, C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bearbeiten Sie Kapitel 7.12 (Rechnen mit Excel)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lösen Sie die Übungen 7.13 A, B, C, D, E, F</a:t>
          </a:r>
          <a:endParaRPr lang="de-CH" sz="1100" kern="1200" dirty="0"/>
        </a:p>
      </dsp:txBody>
      <dsp:txXfrm>
        <a:off x="4903390" y="1312071"/>
        <a:ext cx="2716609" cy="1312067"/>
      </dsp:txXfrm>
    </dsp:sp>
    <dsp:sp modelId="{F219499B-0C8F-41D3-B7ED-418075F1FC9C}">
      <dsp:nvSpPr>
        <dsp:cNvPr id="0" name=""/>
        <dsp:cNvSpPr/>
      </dsp:nvSpPr>
      <dsp:spPr>
        <a:xfrm>
          <a:off x="4903390" y="2624139"/>
          <a:ext cx="2716609" cy="1312067"/>
        </a:xfrm>
        <a:prstGeom prst="rect">
          <a:avLst/>
        </a:prstGeom>
        <a:noFill/>
        <a:ln w="285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lösen Sie als Repetition die </a:t>
          </a:r>
          <a:r>
            <a:rPr lang="de-CH" sz="1100" b="1" kern="1200" dirty="0" err="1"/>
            <a:t>Uebungen</a:t>
          </a:r>
          <a:r>
            <a:rPr lang="de-CH" sz="1100" b="1" kern="1200" dirty="0"/>
            <a:t> 7.3 A, B; 7.5 A, 7.9 A, B; 7.11 A, B, C (später 7.13 A, B, C, D, E, F) 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CH" sz="1100" b="1" kern="1200" dirty="0"/>
            <a:t>vertiefen Sie Ihre Kenntnisse über das Erstellen von Diagrammen Kap. 7.14 (</a:t>
          </a:r>
          <a:r>
            <a:rPr lang="de-CH" sz="1100" b="1" kern="1200" dirty="0" err="1"/>
            <a:t>Wingsbuch</a:t>
          </a:r>
          <a:r>
            <a:rPr lang="de-CH" sz="1100" b="1" kern="1200" dirty="0"/>
            <a:t> S. 176-186)</a:t>
          </a:r>
          <a:endParaRPr lang="de-CH" sz="1100" kern="1200" dirty="0"/>
        </a:p>
        <a:p>
          <a:pPr marL="57150" lvl="1" indent="-57150" algn="l" defTabSz="488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de-CH" sz="1100" kern="1200" dirty="0"/>
        </a:p>
      </dsp:txBody>
      <dsp:txXfrm>
        <a:off x="4903390" y="2624139"/>
        <a:ext cx="2716609" cy="13120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1FAA0-DD36-4D13-9C40-3C3A1ACEC3D9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66773-615F-4638-91CD-21DA7EB22B78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6982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3FA84F89-862F-43AA-BC48-DE9487D44FF4}" type="datetimeFigureOut">
              <a:rPr lang="de-CH" smtClean="0"/>
              <a:t>10.06.2021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8EB08E7-1B27-4ADE-A9B5-E8AE3ECCD1F2}" type="slidenum">
              <a:rPr lang="de-CH" smtClean="0"/>
              <a:t>‹Nr.›</a:t>
            </a:fld>
            <a:endParaRPr lang="de-CH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Excel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Zugänge je nach Kenntnissen</a:t>
            </a:r>
          </a:p>
        </p:txBody>
      </p:sp>
    </p:spTree>
    <p:extLst>
      <p:ext uri="{BB962C8B-B14F-4D97-AF65-F5344CB8AC3E}">
        <p14:creationId xmlns:p14="http://schemas.microsoft.com/office/powerpoint/2010/main" val="3503529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operative Ziele</a:t>
            </a:r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402182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332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Verschiedene </a:t>
            </a:r>
            <a:r>
              <a:rPr lang="de-CH" dirty="0"/>
              <a:t>Voraussetzungen	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4402543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7116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z">
  <a:themeElements>
    <a:clrScheme name="Essenz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z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z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0</TotalTime>
  <Words>245</Words>
  <Application>Microsoft Office PowerPoint</Application>
  <PresentationFormat>Bildschirmpräsentation (4:3)</PresentationFormat>
  <Paragraphs>22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Essenz</vt:lpstr>
      <vt:lpstr>Excel</vt:lpstr>
      <vt:lpstr>operative Ziele</vt:lpstr>
      <vt:lpstr>Verschiedene Voraussetzungen </vt:lpstr>
    </vt:vector>
  </TitlesOfParts>
  <Company>Gewerblich-Industrielle Berufsschule Bern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Bernhard Roten</dc:creator>
  <cp:lastModifiedBy>Bernhard Roten</cp:lastModifiedBy>
  <cp:revision>12</cp:revision>
  <dcterms:created xsi:type="dcterms:W3CDTF">2016-06-10T09:31:16Z</dcterms:created>
  <dcterms:modified xsi:type="dcterms:W3CDTF">2021-06-10T09:48:06Z</dcterms:modified>
</cp:coreProperties>
</file>